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7" r:id="rId4"/>
    <p:sldId id="268" r:id="rId5"/>
    <p:sldId id="269" r:id="rId6"/>
    <p:sldId id="270" r:id="rId7"/>
    <p:sldId id="271" r:id="rId8"/>
    <p:sldId id="266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Havo </a:t>
            </a:r>
            <a:r>
              <a:rPr lang="nl-NL" dirty="0" smtClean="0"/>
              <a:t>4.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Nabespreken toets.</a:t>
            </a:r>
          </a:p>
          <a:p>
            <a:r>
              <a:rPr lang="nl-NL" sz="2500" dirty="0" smtClean="0"/>
              <a:t>Introductieopgaven maken.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8508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Nabespreken toets.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1877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9978"/>
          <a:stretch/>
        </p:blipFill>
        <p:spPr>
          <a:xfrm>
            <a:off x="0" y="0"/>
            <a:ext cx="12192000" cy="61361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6396"/>
          <a:stretch/>
        </p:blipFill>
        <p:spPr>
          <a:xfrm>
            <a:off x="0" y="-1"/>
            <a:ext cx="12192000" cy="205740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2400"/>
          <a:stretch/>
        </p:blipFill>
        <p:spPr>
          <a:xfrm>
            <a:off x="0" y="0"/>
            <a:ext cx="12192000" cy="413886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122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19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0438"/>
          <a:stretch/>
        </p:blipFill>
        <p:spPr>
          <a:xfrm>
            <a:off x="0" y="0"/>
            <a:ext cx="12192000" cy="42110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8579"/>
          <a:stretch/>
        </p:blipFill>
        <p:spPr>
          <a:xfrm>
            <a:off x="0" y="0"/>
            <a:ext cx="12192000" cy="110690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514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1952"/>
          <a:stretch/>
        </p:blipFill>
        <p:spPr>
          <a:xfrm>
            <a:off x="0" y="0"/>
            <a:ext cx="10287000" cy="19250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2510"/>
          <a:stretch/>
        </p:blipFill>
        <p:spPr>
          <a:xfrm>
            <a:off x="0" y="1"/>
            <a:ext cx="10287000" cy="463215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287000" cy="6863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42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9464"/>
          <a:stretch/>
        </p:blipFill>
        <p:spPr>
          <a:xfrm>
            <a:off x="0" y="0"/>
            <a:ext cx="12192000" cy="173254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25965"/>
          <a:stretch/>
        </p:blipFill>
        <p:spPr>
          <a:xfrm>
            <a:off x="0" y="0"/>
            <a:ext cx="12192000" cy="316430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27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137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0"/>
            <a:ext cx="8876960" cy="1581484"/>
          </a:xfrm>
        </p:spPr>
        <p:txBody>
          <a:bodyPr>
            <a:normAutofit/>
          </a:bodyPr>
          <a:lstStyle/>
          <a:p>
            <a:r>
              <a:rPr lang="nl-NL" dirty="0" smtClean="0"/>
              <a:t>De vier hoofdstukken geven de vier verschillende marktvormen weer.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4221" y="1022684"/>
            <a:ext cx="4896853" cy="5149104"/>
          </a:xfrm>
        </p:spPr>
        <p:txBody>
          <a:bodyPr>
            <a:normAutofit/>
          </a:bodyPr>
          <a:lstStyle/>
          <a:p>
            <a:endParaRPr lang="nl-NL" sz="2500" dirty="0"/>
          </a:p>
          <a:p>
            <a:r>
              <a:rPr lang="nl-NL" sz="2500" dirty="0"/>
              <a:t>Ga ik tweetallen opzoek naar de informatie en vul de tabel in. </a:t>
            </a:r>
          </a:p>
          <a:p>
            <a:r>
              <a:rPr lang="nl-NL" sz="2500" dirty="0"/>
              <a:t>Verdeel de taken en leg elkaar uit wat de andere marktvorm betekend</a:t>
            </a:r>
          </a:p>
          <a:p>
            <a:r>
              <a:rPr lang="nl-NL" sz="2500" dirty="0"/>
              <a:t>Jullie hebben 15-20 minuten de tijd.</a:t>
            </a:r>
          </a:p>
          <a:p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1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1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Ovaal 25"/>
          <p:cNvSpPr/>
          <p:nvPr/>
        </p:nvSpPr>
        <p:spPr>
          <a:xfrm>
            <a:off x="5767188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Ovaal 26"/>
          <p:cNvSpPr/>
          <p:nvPr/>
        </p:nvSpPr>
        <p:spPr>
          <a:xfrm>
            <a:off x="5767185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Ovaal 27"/>
          <p:cNvSpPr/>
          <p:nvPr/>
        </p:nvSpPr>
        <p:spPr>
          <a:xfrm>
            <a:off x="5767182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17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Ovaal 28"/>
          <p:cNvSpPr/>
          <p:nvPr/>
        </p:nvSpPr>
        <p:spPr>
          <a:xfrm>
            <a:off x="5767182" y="202444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18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Ovaal 29"/>
          <p:cNvSpPr/>
          <p:nvPr/>
        </p:nvSpPr>
        <p:spPr>
          <a:xfrm>
            <a:off x="5767182" y="195920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19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Ovaal 30"/>
          <p:cNvSpPr/>
          <p:nvPr/>
        </p:nvSpPr>
        <p:spPr>
          <a:xfrm>
            <a:off x="5767182" y="199180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6711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85000"/>
                            </p:stCondLst>
                            <p:childTnLst>
                              <p:par>
                                <p:cTn id="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59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44000"/>
                            </p:stCondLst>
                            <p:childTnLst>
                              <p:par>
                                <p:cTn id="6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59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3000"/>
                            </p:stCondLst>
                            <p:childTnLst>
                              <p:par>
                                <p:cTn id="7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59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62000"/>
                            </p:stCondLst>
                            <p:childTnLst>
                              <p:par>
                                <p:cTn id="7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59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21000"/>
                            </p:stCondLst>
                            <p:childTnLst>
                              <p:par>
                                <p:cTn id="8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59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t="1" r="67927" b="186"/>
          <a:stretch/>
        </p:blipFill>
        <p:spPr>
          <a:xfrm>
            <a:off x="0" y="0"/>
            <a:ext cx="3910263" cy="471637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51349" b="77338"/>
          <a:stretch/>
        </p:blipFill>
        <p:spPr>
          <a:xfrm>
            <a:off x="0" y="0"/>
            <a:ext cx="5931568" cy="107081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51151" b="65625"/>
          <a:stretch/>
        </p:blipFill>
        <p:spPr>
          <a:xfrm>
            <a:off x="0" y="0"/>
            <a:ext cx="5955632" cy="162426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r="51053" b="42963"/>
          <a:stretch/>
        </p:blipFill>
        <p:spPr>
          <a:xfrm>
            <a:off x="0" y="0"/>
            <a:ext cx="5967663" cy="2695074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l="395" r="50361" b="29978"/>
          <a:stretch/>
        </p:blipFill>
        <p:spPr>
          <a:xfrm>
            <a:off x="48126" y="0"/>
            <a:ext cx="6003758" cy="3308684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r="51053" b="16483"/>
          <a:stretch/>
        </p:blipFill>
        <p:spPr>
          <a:xfrm>
            <a:off x="0" y="0"/>
            <a:ext cx="5967663" cy="3946358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r="51250" b="-68"/>
          <a:stretch/>
        </p:blipFill>
        <p:spPr>
          <a:xfrm>
            <a:off x="0" y="-1"/>
            <a:ext cx="5943600" cy="4728411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l="1" r="28848" b="78357"/>
          <a:stretch/>
        </p:blipFill>
        <p:spPr>
          <a:xfrm>
            <a:off x="0" y="1"/>
            <a:ext cx="8674768" cy="1022684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r="28454" b="64607"/>
          <a:stretch/>
        </p:blipFill>
        <p:spPr>
          <a:xfrm>
            <a:off x="0" y="0"/>
            <a:ext cx="8722895" cy="1672389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r="28651" b="42709"/>
          <a:stretch/>
        </p:blipFill>
        <p:spPr>
          <a:xfrm>
            <a:off x="0" y="0"/>
            <a:ext cx="8698832" cy="2707105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r="28947" b="30996"/>
          <a:stretch/>
        </p:blipFill>
        <p:spPr>
          <a:xfrm>
            <a:off x="0" y="0"/>
            <a:ext cx="8662737" cy="3260558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2"/>
          <a:srcRect r="29046" b="18265"/>
          <a:stretch/>
        </p:blipFill>
        <p:spPr>
          <a:xfrm>
            <a:off x="0" y="0"/>
            <a:ext cx="8650705" cy="3862137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2"/>
          <a:srcRect t="-1" r="28355" b="442"/>
          <a:stretch/>
        </p:blipFill>
        <p:spPr>
          <a:xfrm>
            <a:off x="0" y="0"/>
            <a:ext cx="8734926" cy="4704347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 rotWithShape="1">
          <a:blip r:embed="rId2"/>
          <a:srcRect r="12664" b="77593"/>
          <a:stretch/>
        </p:blipFill>
        <p:spPr>
          <a:xfrm>
            <a:off x="0" y="0"/>
            <a:ext cx="10647947" cy="1058779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 rotWithShape="1">
          <a:blip r:embed="rId2"/>
          <a:srcRect r="13158" b="65625"/>
          <a:stretch/>
        </p:blipFill>
        <p:spPr>
          <a:xfrm>
            <a:off x="0" y="0"/>
            <a:ext cx="10587789" cy="1624263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 rotWithShape="1">
          <a:blip r:embed="rId2"/>
          <a:srcRect r="12862" b="43219"/>
          <a:stretch/>
        </p:blipFill>
        <p:spPr>
          <a:xfrm>
            <a:off x="0" y="0"/>
            <a:ext cx="10623884" cy="2683042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 rotWithShape="1">
          <a:blip r:embed="rId2"/>
          <a:srcRect r="13158" b="30996"/>
          <a:stretch/>
        </p:blipFill>
        <p:spPr>
          <a:xfrm>
            <a:off x="0" y="0"/>
            <a:ext cx="10587789" cy="3260558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2"/>
          <a:srcRect r="11875" b="16737"/>
          <a:stretch/>
        </p:blipFill>
        <p:spPr>
          <a:xfrm>
            <a:off x="0" y="0"/>
            <a:ext cx="10744200" cy="3934326"/>
          </a:xfrm>
          <a:prstGeom prst="rect">
            <a:avLst/>
          </a:prstGeom>
        </p:spPr>
      </p:pic>
      <p:pic>
        <p:nvPicPr>
          <p:cNvPr id="25" name="Afbeelding 24"/>
          <p:cNvPicPr>
            <a:picLocks noChangeAspect="1"/>
          </p:cNvPicPr>
          <p:nvPr/>
        </p:nvPicPr>
        <p:blipFill rotWithShape="1">
          <a:blip r:embed="rId2"/>
          <a:srcRect r="12368" b="-323"/>
          <a:stretch/>
        </p:blipFill>
        <p:spPr>
          <a:xfrm>
            <a:off x="0" y="0"/>
            <a:ext cx="10684042" cy="4740442"/>
          </a:xfrm>
          <a:prstGeom prst="rect">
            <a:avLst/>
          </a:prstGeom>
        </p:spPr>
      </p:pic>
      <p:pic>
        <p:nvPicPr>
          <p:cNvPr id="26" name="Afbeelding 25"/>
          <p:cNvPicPr>
            <a:picLocks noChangeAspect="1"/>
          </p:cNvPicPr>
          <p:nvPr/>
        </p:nvPicPr>
        <p:blipFill rotWithShape="1">
          <a:blip r:embed="rId2"/>
          <a:srcRect r="-164" b="78102"/>
          <a:stretch/>
        </p:blipFill>
        <p:spPr>
          <a:xfrm>
            <a:off x="-1" y="0"/>
            <a:ext cx="12212053" cy="1034716"/>
          </a:xfrm>
          <a:prstGeom prst="rect">
            <a:avLst/>
          </a:prstGeom>
        </p:spPr>
      </p:pic>
      <p:pic>
        <p:nvPicPr>
          <p:cNvPr id="28" name="Afbeelding 27"/>
          <p:cNvPicPr>
            <a:picLocks noChangeAspect="1"/>
          </p:cNvPicPr>
          <p:nvPr/>
        </p:nvPicPr>
        <p:blipFill rotWithShape="1">
          <a:blip r:embed="rId2"/>
          <a:srcRect r="230" b="65116"/>
          <a:stretch/>
        </p:blipFill>
        <p:spPr>
          <a:xfrm>
            <a:off x="0" y="0"/>
            <a:ext cx="12163926" cy="1648326"/>
          </a:xfrm>
          <a:prstGeom prst="rect">
            <a:avLst/>
          </a:prstGeom>
        </p:spPr>
      </p:pic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2"/>
          <a:srcRect l="-1" r="428" b="42455"/>
          <a:stretch/>
        </p:blipFill>
        <p:spPr>
          <a:xfrm>
            <a:off x="0" y="0"/>
            <a:ext cx="12139863" cy="2719137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 rotWithShape="1">
          <a:blip r:embed="rId2"/>
          <a:srcRect l="1" r="32" b="30487"/>
          <a:stretch/>
        </p:blipFill>
        <p:spPr>
          <a:xfrm>
            <a:off x="0" y="0"/>
            <a:ext cx="12187989" cy="3284621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 rotWithShape="1">
          <a:blip r:embed="rId2"/>
          <a:srcRect r="132" b="17755"/>
          <a:stretch/>
        </p:blipFill>
        <p:spPr>
          <a:xfrm>
            <a:off x="0" y="0"/>
            <a:ext cx="12175958" cy="3886200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72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56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123</TotalTime>
  <Words>77</Words>
  <Application>Microsoft Office PowerPoint</Application>
  <PresentationFormat>Breedbeeld</PresentationFormat>
  <Paragraphs>30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Welkom Havo 4.</vt:lpstr>
      <vt:lpstr>Agenda:</vt:lpstr>
      <vt:lpstr>Nabespreken toets.</vt:lpstr>
      <vt:lpstr>PowerPoint-presentatie</vt:lpstr>
      <vt:lpstr>PowerPoint-presentatie</vt:lpstr>
      <vt:lpstr>PowerPoint-presentatie</vt:lpstr>
      <vt:lpstr>PowerPoint-presentatie</vt:lpstr>
      <vt:lpstr>De vier hoofdstukken geven de vier verschillende marktvormen weer.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19</cp:revision>
  <dcterms:created xsi:type="dcterms:W3CDTF">2017-08-27T09:00:36Z</dcterms:created>
  <dcterms:modified xsi:type="dcterms:W3CDTF">2018-04-14T06:52:19Z</dcterms:modified>
</cp:coreProperties>
</file>